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Lato" charset="1" panose="020F0502020204030203"/>
      <p:regular r:id="rId11"/>
    </p:embeddedFont>
    <p:embeddedFont>
      <p:font typeface="Lato Bold" charset="1" panose="020F0502020204030203"/>
      <p:regular r:id="rId12"/>
    </p:embeddedFont>
    <p:embeddedFont>
      <p:font typeface="Lato Italics" charset="1" panose="020F0502020204030203"/>
      <p:regular r:id="rId13"/>
    </p:embeddedFont>
    <p:embeddedFont>
      <p:font typeface="Lato Bold Italics" charset="1" panose="020F0502020204030203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 Italic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Thin" charset="1" panose="00000300000000000000"/>
      <p:regular r:id="rId19"/>
    </p:embeddedFont>
    <p:embeddedFont>
      <p:font typeface="Poppins Thin Italics" charset="1" panose="00000300000000000000"/>
      <p:regular r:id="rId20"/>
    </p:embeddedFont>
    <p:embeddedFont>
      <p:font typeface="Poppins Extra-Light" charset="1" panose="00000300000000000000"/>
      <p:regular r:id="rId21"/>
    </p:embeddedFont>
    <p:embeddedFont>
      <p:font typeface="Poppins Extra-Light Italics" charset="1" panose="000003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 Light Italics" charset="1" panose="000004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 Medium Italics" charset="1" panose="000006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Semi-Bold Italics" charset="1" panose="00000700000000000000"/>
      <p:regular r:id="rId28"/>
    </p:embeddedFont>
    <p:embeddedFont>
      <p:font typeface="Poppins Ultra-Bold" charset="1" panose="00000900000000000000"/>
      <p:regular r:id="rId29"/>
    </p:embeddedFont>
    <p:embeddedFont>
      <p:font typeface="Poppins Ultra-Bold Italics" charset="1" panose="00000900000000000000"/>
      <p:regular r:id="rId30"/>
    </p:embeddedFont>
    <p:embeddedFont>
      <p:font typeface="Poppins Heavy" charset="1" panose="00000A00000000000000"/>
      <p:regular r:id="rId31"/>
    </p:embeddedFont>
    <p:embeddedFont>
      <p:font typeface="Poppins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7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093" y="2511274"/>
            <a:ext cx="4478433" cy="7775726"/>
            <a:chOff x="0" y="0"/>
            <a:chExt cx="5971244" cy="1036763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549" t="0" r="13549" b="0"/>
            <a:stretch>
              <a:fillRect/>
            </a:stretch>
          </p:blipFill>
          <p:spPr>
            <a:xfrm flipH="false" flipV="false">
              <a:off x="0" y="0"/>
              <a:ext cx="5971244" cy="1036763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035294" y="0"/>
            <a:ext cx="4224006" cy="8727548"/>
            <a:chOff x="0" y="0"/>
            <a:chExt cx="5632009" cy="116367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9750" t="0" r="19750" b="0"/>
            <a:stretch>
              <a:fillRect/>
            </a:stretch>
          </p:blipFill>
          <p:spPr>
            <a:xfrm flipH="false" flipV="false">
              <a:off x="0" y="0"/>
              <a:ext cx="5632009" cy="116367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5693055" y="-1349446"/>
            <a:ext cx="2737370" cy="2737370"/>
          </a:xfrm>
          <a:custGeom>
            <a:avLst/>
            <a:gdLst/>
            <a:ahLst/>
            <a:cxnLst/>
            <a:rect r="r" b="b" t="t" l="l"/>
            <a:pathLst>
              <a:path h="2737370" w="2737370">
                <a:moveTo>
                  <a:pt x="0" y="0"/>
                </a:moveTo>
                <a:lnTo>
                  <a:pt x="2737370" y="0"/>
                </a:lnTo>
                <a:lnTo>
                  <a:pt x="2737370" y="2737370"/>
                </a:lnTo>
                <a:lnTo>
                  <a:pt x="0" y="273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7080" y="7831366"/>
            <a:ext cx="3983584" cy="2455634"/>
          </a:xfrm>
          <a:custGeom>
            <a:avLst/>
            <a:gdLst/>
            <a:ahLst/>
            <a:cxnLst/>
            <a:rect r="r" b="b" t="t" l="l"/>
            <a:pathLst>
              <a:path h="2455634" w="3983584">
                <a:moveTo>
                  <a:pt x="0" y="0"/>
                </a:moveTo>
                <a:lnTo>
                  <a:pt x="3983583" y="0"/>
                </a:lnTo>
                <a:lnTo>
                  <a:pt x="3983583" y="2455634"/>
                </a:lnTo>
                <a:lnTo>
                  <a:pt x="0" y="2455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89704" y="2654149"/>
            <a:ext cx="5940715" cy="302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83"/>
              </a:lnSpc>
            </a:pPr>
            <a:r>
              <a:rPr lang="en-US" sz="11012" spc="264">
                <a:solidFill>
                  <a:srgbClr val="004AAD"/>
                </a:solidFill>
                <a:latin typeface="League Spartan"/>
              </a:rPr>
              <a:t>Tunisiacuisine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39882" y="6588400"/>
            <a:ext cx="5077979" cy="98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3A2B13"/>
                </a:solidFill>
                <a:latin typeface="Poppins"/>
              </a:rPr>
              <a:t>Rahma Aliani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3A2B13"/>
                </a:solidFill>
                <a:latin typeface="Poppins"/>
              </a:rPr>
              <a:t>Mohamed Chokri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-56961"/>
            <a:ext cx="3664100" cy="43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>
                <a:solidFill>
                  <a:srgbClr val="5271FF"/>
                </a:solidFill>
                <a:latin typeface="Poppins Bold Italics"/>
              </a:rPr>
              <a:t>Duo Project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3683" y="5782102"/>
            <a:ext cx="4390376" cy="61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>
                <a:solidFill>
                  <a:srgbClr val="5271FF"/>
                </a:solidFill>
                <a:latin typeface="Poppins Bold Italics"/>
              </a:rPr>
              <a:t>Recepies website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83442" cy="10287000"/>
            <a:chOff x="0" y="0"/>
            <a:chExt cx="1064458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192" t="0" r="28192" b="0"/>
            <a:stretch>
              <a:fillRect/>
            </a:stretch>
          </p:blipFill>
          <p:spPr>
            <a:xfrm flipH="false" flipV="false">
              <a:off x="0" y="0"/>
              <a:ext cx="1064458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26042" y="557634"/>
            <a:ext cx="4114800" cy="41148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201900" y="55763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86644" y="1389755"/>
            <a:ext cx="6911883" cy="284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34"/>
              </a:lnSpc>
            </a:pPr>
            <a:r>
              <a:rPr lang="en-US" sz="10312" spc="247">
                <a:solidFill>
                  <a:srgbClr val="004AAD"/>
                </a:solidFill>
                <a:latin typeface="League Spartan"/>
              </a:rPr>
              <a:t>Table of</a:t>
            </a:r>
          </a:p>
          <a:p>
            <a:pPr>
              <a:lnSpc>
                <a:spcPts val="11034"/>
              </a:lnSpc>
            </a:pPr>
            <a:r>
              <a:rPr lang="en-US" sz="10312" spc="247">
                <a:solidFill>
                  <a:srgbClr val="004AAD"/>
                </a:solidFill>
                <a:latin typeface="League Spartan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447891"/>
            <a:ext cx="4383163" cy="1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6494" indent="-363247" lvl="1">
              <a:lnSpc>
                <a:spcPts val="5383"/>
              </a:lnSpc>
              <a:buFont typeface="Arial"/>
              <a:buChar char="•"/>
            </a:pPr>
            <a:r>
              <a:rPr lang="en-US" sz="3364">
                <a:solidFill>
                  <a:srgbClr val="000000"/>
                </a:solidFill>
                <a:latin typeface="Lato"/>
              </a:rPr>
              <a:t>Introduction</a:t>
            </a:r>
          </a:p>
          <a:p>
            <a:pPr marL="726494" indent="-363247" lvl="1">
              <a:lnSpc>
                <a:spcPts val="5383"/>
              </a:lnSpc>
              <a:buFont typeface="Arial"/>
              <a:buChar char="•"/>
            </a:pPr>
            <a:r>
              <a:rPr lang="en-US" sz="3364">
                <a:solidFill>
                  <a:srgbClr val="000000"/>
                </a:solidFill>
                <a:latin typeface="Lato"/>
              </a:rPr>
              <a:t>Reason</a:t>
            </a:r>
          </a:p>
          <a:p>
            <a:pPr marL="726494" indent="-363247" lvl="1">
              <a:lnSpc>
                <a:spcPts val="5383"/>
              </a:lnSpc>
              <a:buFont typeface="Arial"/>
              <a:buChar char="•"/>
            </a:pPr>
            <a:r>
              <a:rPr lang="en-US" sz="3364">
                <a:solidFill>
                  <a:srgbClr val="000000"/>
                </a:solidFill>
                <a:latin typeface="Lato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44600" y="5447891"/>
            <a:ext cx="4187405" cy="1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6494" indent="-363247" lvl="1">
              <a:lnSpc>
                <a:spcPts val="5383"/>
              </a:lnSpc>
              <a:buFont typeface="Arial"/>
              <a:buChar char="•"/>
            </a:pPr>
            <a:r>
              <a:rPr lang="en-US" sz="3364">
                <a:solidFill>
                  <a:srgbClr val="000000"/>
                </a:solidFill>
                <a:latin typeface="Lato"/>
              </a:rPr>
              <a:t>Challenges faced</a:t>
            </a:r>
          </a:p>
          <a:p>
            <a:pPr marL="726494" indent="-363247" lvl="1">
              <a:lnSpc>
                <a:spcPts val="5383"/>
              </a:lnSpc>
              <a:buFont typeface="Arial"/>
              <a:buChar char="•"/>
            </a:pPr>
            <a:r>
              <a:rPr lang="en-US" sz="3364">
                <a:solidFill>
                  <a:srgbClr val="000000"/>
                </a:solidFill>
                <a:latin typeface="Lato"/>
              </a:rPr>
              <a:t>Lessons learned</a:t>
            </a:r>
          </a:p>
          <a:p>
            <a:pPr marL="726494" indent="-363247" lvl="1">
              <a:lnSpc>
                <a:spcPts val="5383"/>
              </a:lnSpc>
              <a:buFont typeface="Arial"/>
              <a:buChar char="•"/>
            </a:pPr>
            <a:r>
              <a:rPr lang="en-US" sz="3364">
                <a:solidFill>
                  <a:srgbClr val="000000"/>
                </a:solidFill>
                <a:latin typeface="Lato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2577" y="896789"/>
            <a:ext cx="6930066" cy="3436491"/>
            <a:chOff x="0" y="0"/>
            <a:chExt cx="9240087" cy="45819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808" r="0" b="12808"/>
            <a:stretch>
              <a:fillRect/>
            </a:stretch>
          </p:blipFill>
          <p:spPr>
            <a:xfrm flipH="false" flipV="false">
              <a:off x="0" y="0"/>
              <a:ext cx="9240087" cy="458198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992643" y="896789"/>
            <a:ext cx="3295357" cy="3436491"/>
            <a:chOff x="0" y="0"/>
            <a:chExt cx="4393810" cy="458198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0944" r="0" b="10944"/>
            <a:stretch>
              <a:fillRect/>
            </a:stretch>
          </p:blipFill>
          <p:spPr>
            <a:xfrm flipH="false" flipV="false">
              <a:off x="0" y="0"/>
              <a:ext cx="4393810" cy="458198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9519960"/>
            <a:ext cx="17259300" cy="992029"/>
            <a:chOff x="0" y="0"/>
            <a:chExt cx="6296239" cy="361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96239" cy="361895"/>
            </a:xfrm>
            <a:custGeom>
              <a:avLst/>
              <a:gdLst/>
              <a:ahLst/>
              <a:cxnLst/>
              <a:rect r="r" b="b" t="t" l="l"/>
              <a:pathLst>
                <a:path h="361895" w="6296239">
                  <a:moveTo>
                    <a:pt x="0" y="0"/>
                  </a:moveTo>
                  <a:lnTo>
                    <a:pt x="6296239" y="0"/>
                  </a:lnTo>
                  <a:lnTo>
                    <a:pt x="6296239" y="361895"/>
                  </a:lnTo>
                  <a:lnTo>
                    <a:pt x="0" y="36189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096682" y="3853276"/>
            <a:ext cx="4193364" cy="4114800"/>
          </a:xfrm>
          <a:custGeom>
            <a:avLst/>
            <a:gdLst/>
            <a:ahLst/>
            <a:cxnLst/>
            <a:rect r="r" b="b" t="t" l="l"/>
            <a:pathLst>
              <a:path h="4114800" w="4193364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638333">
            <a:off x="-159132" y="8181386"/>
            <a:ext cx="3008082" cy="4158384"/>
          </a:xfrm>
          <a:custGeom>
            <a:avLst/>
            <a:gdLst/>
            <a:ahLst/>
            <a:cxnLst/>
            <a:rect r="r" b="b" t="t" l="l"/>
            <a:pathLst>
              <a:path h="4158384" w="3008082">
                <a:moveTo>
                  <a:pt x="0" y="0"/>
                </a:moveTo>
                <a:lnTo>
                  <a:pt x="3008082" y="0"/>
                </a:lnTo>
                <a:lnTo>
                  <a:pt x="3008082" y="4158384"/>
                </a:lnTo>
                <a:lnTo>
                  <a:pt x="0" y="4158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0" t="0" r="-187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4484" y="2221871"/>
            <a:ext cx="8479516" cy="123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0"/>
              </a:lnSpc>
            </a:pPr>
            <a:r>
              <a:rPr lang="en-US" sz="8813">
                <a:solidFill>
                  <a:srgbClr val="004AAD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6973" y="4495790"/>
            <a:ext cx="5077979" cy="229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Hi! Welcome to Our Tunisian Table, a place where we share recipes, stories, and traditions from North Africa. We're Rahma and Mohamed Chokri</a:t>
            </a:r>
            <a:r>
              <a:rPr lang="en-US" sz="2157">
                <a:solidFill>
                  <a:srgbClr val="000000"/>
                </a:solidFill>
                <a:latin typeface="Poppins"/>
              </a:rPr>
              <a:t>, future full stack developers.</a:t>
            </a:r>
          </a:p>
          <a:p>
            <a:pPr>
              <a:lnSpc>
                <a:spcPts val="30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497860" y="7650090"/>
            <a:ext cx="5077979" cy="15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We are so excited today to combine our knowledge from our previous solo project into a duo project</a:t>
            </a:r>
          </a:p>
          <a:p>
            <a:pPr>
              <a:lnSpc>
                <a:spcPts val="30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011406" y="5611392"/>
            <a:ext cx="5077979" cy="15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our journey today will be focused on “We eat first with our eyes” </a:t>
            </a:r>
          </a:p>
          <a:p>
            <a:pPr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.............................................................</a:t>
            </a:r>
          </a:p>
          <a:p>
            <a:pPr>
              <a:lnSpc>
                <a:spcPts val="30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011406" y="7650090"/>
            <a:ext cx="5077979" cy="15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0"/>
              </a:lnSpc>
            </a:pPr>
            <a:r>
              <a:rPr lang="en-US" sz="2157">
                <a:solidFill>
                  <a:srgbClr val="3A2B13"/>
                </a:solidFill>
                <a:latin typeface="Poppins"/>
              </a:rPr>
              <a:t>so we hope Our combined work will be a useful resource for you.</a:t>
            </a:r>
            <a:r>
              <a:rPr lang="en-US" sz="2157">
                <a:solidFill>
                  <a:srgbClr val="3A2B13"/>
                </a:solidFill>
                <a:latin typeface="Poppins"/>
              </a:rPr>
              <a:t> </a:t>
            </a:r>
          </a:p>
          <a:p>
            <a:pPr>
              <a:lnSpc>
                <a:spcPts val="3020"/>
              </a:lnSpc>
            </a:pPr>
            <a:r>
              <a:rPr lang="en-US" sz="2157">
                <a:solidFill>
                  <a:srgbClr val="3A2B13"/>
                </a:solidFill>
                <a:latin typeface="Poppins"/>
              </a:rPr>
              <a:t>Enjoy!</a:t>
            </a:r>
          </a:p>
          <a:p>
            <a:pPr>
              <a:lnSpc>
                <a:spcPts val="30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5202359" cy="5143500"/>
            <a:chOff x="0" y="0"/>
            <a:chExt cx="6936479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081" t="0" r="9081" b="0"/>
            <a:stretch>
              <a:fillRect/>
            </a:stretch>
          </p:blipFill>
          <p:spPr>
            <a:xfrm flipH="false" flipV="false">
              <a:off x="0" y="0"/>
              <a:ext cx="6936479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542820" y="0"/>
            <a:ext cx="5202359" cy="5143500"/>
            <a:chOff x="0" y="0"/>
            <a:chExt cx="6936479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4153" t="0" r="14153" b="0"/>
            <a:stretch>
              <a:fillRect/>
            </a:stretch>
          </p:blipFill>
          <p:spPr>
            <a:xfrm flipH="false" flipV="false">
              <a:off x="0" y="0"/>
              <a:ext cx="6936479" cy="6858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056941" y="0"/>
            <a:ext cx="5202359" cy="5143500"/>
            <a:chOff x="0" y="0"/>
            <a:chExt cx="6936479" cy="6858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8392" t="0" r="18392" b="0"/>
            <a:stretch>
              <a:fillRect/>
            </a:stretch>
          </p:blipFill>
          <p:spPr>
            <a:xfrm flipH="false" flipV="false">
              <a:off x="0" y="0"/>
              <a:ext cx="6936479" cy="6858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2850008" y="4132658"/>
            <a:ext cx="2021683" cy="20216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133158" y="4132658"/>
            <a:ext cx="2021683" cy="202168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709469" y="4132658"/>
            <a:ext cx="2021683" cy="202168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896140" y="6698444"/>
            <a:ext cx="4495719" cy="3412980"/>
          </a:xfrm>
          <a:custGeom>
            <a:avLst/>
            <a:gdLst/>
            <a:ahLst/>
            <a:cxnLst/>
            <a:rect r="r" b="b" t="t" l="l"/>
            <a:pathLst>
              <a:path h="3412980" w="4495719">
                <a:moveTo>
                  <a:pt x="0" y="0"/>
                </a:moveTo>
                <a:lnTo>
                  <a:pt x="4495720" y="0"/>
                </a:lnTo>
                <a:lnTo>
                  <a:pt x="4495720" y="3412980"/>
                </a:lnTo>
                <a:lnTo>
                  <a:pt x="0" y="3412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6627374"/>
            <a:ext cx="7104458" cy="139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13"/>
              </a:lnSpc>
            </a:pPr>
            <a:r>
              <a:rPr lang="en-US" sz="10012" spc="240">
                <a:solidFill>
                  <a:srgbClr val="004AAD"/>
                </a:solidFill>
                <a:latin typeface="League Spartan"/>
              </a:rPr>
              <a:t>Reason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5307" y="8103421"/>
            <a:ext cx="5077979" cy="115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With this website, everyone will be able to have the fancy of tunisian’s food journey in his own house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05307" y="6087667"/>
            <a:ext cx="5077979" cy="115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Most of our cooking website are in French, so we try to create an easy website to reach further more.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86510" y="4376420"/>
            <a:ext cx="1548680" cy="94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4"/>
              </a:lnSpc>
            </a:pPr>
            <a:r>
              <a:rPr lang="en-US" sz="5224">
                <a:solidFill>
                  <a:srgbClr val="000000"/>
                </a:solidFill>
                <a:latin typeface="Poppins Bold"/>
              </a:rPr>
              <a:t>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69660" y="4376420"/>
            <a:ext cx="1548680" cy="94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4"/>
              </a:lnSpc>
            </a:pPr>
            <a:r>
              <a:rPr lang="en-US" sz="5224">
                <a:solidFill>
                  <a:srgbClr val="DA3422"/>
                </a:solidFill>
                <a:latin typeface="Poppins Bold"/>
              </a:rPr>
              <a:t>love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45970" y="4376420"/>
            <a:ext cx="1548680" cy="94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4"/>
              </a:lnSpc>
            </a:pPr>
            <a:r>
              <a:rPr lang="en-US" sz="5224">
                <a:solidFill>
                  <a:srgbClr val="004AAD"/>
                </a:solidFill>
                <a:latin typeface="Poppins Bold"/>
              </a:rPr>
              <a:t>food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3713870" y="0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01543" y="550067"/>
            <a:ext cx="3136635" cy="313663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742" y="1055246"/>
            <a:ext cx="6530257" cy="159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1"/>
              </a:lnSpc>
            </a:pPr>
            <a:r>
              <a:rPr lang="en-US" sz="11412" spc="273">
                <a:solidFill>
                  <a:srgbClr val="004AAD"/>
                </a:solidFill>
                <a:latin typeface="League Spartan"/>
              </a:rPr>
              <a:t>Demo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5568655" y="-55720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144000" y="0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719345" y="-55720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6" y="0"/>
                </a:lnTo>
                <a:lnTo>
                  <a:pt x="3575346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712655" y="6600298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6600298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780982" y="6609823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7289215" y="6600298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6" y="0"/>
                </a:lnTo>
                <a:lnTo>
                  <a:pt x="3575346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64561" y="6600298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4712655" y="-55720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0" y="3300149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712655" y="2923121"/>
            <a:ext cx="3575345" cy="3686702"/>
          </a:xfrm>
          <a:custGeom>
            <a:avLst/>
            <a:gdLst/>
            <a:ahLst/>
            <a:cxnLst/>
            <a:rect r="r" b="b" t="t" l="l"/>
            <a:pathLst>
              <a:path h="3686702" w="3575345">
                <a:moveTo>
                  <a:pt x="0" y="0"/>
                </a:moveTo>
                <a:lnTo>
                  <a:pt x="3575345" y="0"/>
                </a:lnTo>
                <a:lnTo>
                  <a:pt x="3575345" y="3686702"/>
                </a:lnTo>
                <a:lnTo>
                  <a:pt x="0" y="368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598" y="0"/>
            <a:ext cx="8445423" cy="3429000"/>
            <a:chOff x="0" y="0"/>
            <a:chExt cx="11260563" cy="4572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287" r="0" b="20287"/>
            <a:stretch>
              <a:fillRect/>
            </a:stretch>
          </p:blipFill>
          <p:spPr>
            <a:xfrm flipH="false" flipV="false">
              <a:off x="0" y="0"/>
              <a:ext cx="11260563" cy="4572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40598" y="3429000"/>
            <a:ext cx="8445423" cy="3429000"/>
            <a:chOff x="0" y="0"/>
            <a:chExt cx="11260563" cy="4572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34791" r="0" b="34791"/>
            <a:stretch>
              <a:fillRect/>
            </a:stretch>
          </p:blipFill>
          <p:spPr>
            <a:xfrm flipH="false" flipV="false">
              <a:off x="0" y="0"/>
              <a:ext cx="11260563" cy="4572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440598" y="6858000"/>
            <a:ext cx="8445423" cy="3429000"/>
            <a:chOff x="0" y="0"/>
            <a:chExt cx="11260563" cy="4572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34774" r="0" b="34774"/>
            <a:stretch>
              <a:fillRect/>
            </a:stretch>
          </p:blipFill>
          <p:spPr>
            <a:xfrm flipH="false" flipV="false">
              <a:off x="0" y="0"/>
              <a:ext cx="11260563" cy="4572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4941044" y="8046241"/>
            <a:ext cx="3346956" cy="2240759"/>
          </a:xfrm>
          <a:custGeom>
            <a:avLst/>
            <a:gdLst/>
            <a:ahLst/>
            <a:cxnLst/>
            <a:rect r="r" b="b" t="t" l="l"/>
            <a:pathLst>
              <a:path h="2240759" w="3346956">
                <a:moveTo>
                  <a:pt x="0" y="0"/>
                </a:moveTo>
                <a:lnTo>
                  <a:pt x="3346956" y="0"/>
                </a:lnTo>
                <a:lnTo>
                  <a:pt x="3346956" y="2240759"/>
                </a:lnTo>
                <a:lnTo>
                  <a:pt x="0" y="2240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74123" y="1171575"/>
            <a:ext cx="8813877" cy="302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83"/>
              </a:lnSpc>
            </a:pPr>
            <a:r>
              <a:rPr lang="en-US" sz="11012" spc="264">
                <a:solidFill>
                  <a:srgbClr val="C48525"/>
                </a:solidFill>
                <a:latin typeface="League Spartan"/>
              </a:rPr>
              <a:t>Challenges faced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4123" y="4983697"/>
            <a:ext cx="5077979" cy="115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Presentations are communication tools that can be used as demonstrations, lectures,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45423" cy="3429000"/>
            <a:chOff x="0" y="0"/>
            <a:chExt cx="11260563" cy="4572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774" r="0" b="34774"/>
            <a:stretch>
              <a:fillRect/>
            </a:stretch>
          </p:blipFill>
          <p:spPr>
            <a:xfrm flipH="false" flipV="false">
              <a:off x="0" y="0"/>
              <a:ext cx="11260563" cy="4572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6858000"/>
            <a:ext cx="8445423" cy="3429000"/>
            <a:chOff x="0" y="0"/>
            <a:chExt cx="11260563" cy="4572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9593" r="0" b="19593"/>
            <a:stretch>
              <a:fillRect/>
            </a:stretch>
          </p:blipFill>
          <p:spPr>
            <a:xfrm flipH="false" flipV="false">
              <a:off x="0" y="0"/>
              <a:ext cx="11260563" cy="4572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44000" y="3429000"/>
            <a:ext cx="8445423" cy="3429000"/>
            <a:chOff x="0" y="0"/>
            <a:chExt cx="11260563" cy="4572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2897" r="0" b="22897"/>
            <a:stretch>
              <a:fillRect/>
            </a:stretch>
          </p:blipFill>
          <p:spPr>
            <a:xfrm flipH="false" flipV="false">
              <a:off x="0" y="0"/>
              <a:ext cx="11260563" cy="4572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490502" y="1624809"/>
            <a:ext cx="6742616" cy="302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83"/>
              </a:lnSpc>
            </a:pPr>
            <a:r>
              <a:rPr lang="en-US" sz="11012" spc="264">
                <a:solidFill>
                  <a:srgbClr val="0097B2"/>
                </a:solidFill>
                <a:latin typeface="League Spartan"/>
              </a:rPr>
              <a:t>Lessons learned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821" y="6073678"/>
            <a:ext cx="5077979" cy="115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Presentations are communication tools that can be used as demonstrations, lectures,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0" y="8046241"/>
            <a:ext cx="3346956" cy="2240759"/>
          </a:xfrm>
          <a:custGeom>
            <a:avLst/>
            <a:gdLst/>
            <a:ahLst/>
            <a:cxnLst/>
            <a:rect r="r" b="b" t="t" l="l"/>
            <a:pathLst>
              <a:path h="2240759" w="3346956">
                <a:moveTo>
                  <a:pt x="3346956" y="0"/>
                </a:moveTo>
                <a:lnTo>
                  <a:pt x="0" y="0"/>
                </a:lnTo>
                <a:lnTo>
                  <a:pt x="0" y="2240759"/>
                </a:lnTo>
                <a:lnTo>
                  <a:pt x="3346956" y="2240759"/>
                </a:lnTo>
                <a:lnTo>
                  <a:pt x="334695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9348" y="3601444"/>
            <a:ext cx="5648920" cy="6685556"/>
            <a:chOff x="0" y="0"/>
            <a:chExt cx="7531894" cy="891407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054" t="0" r="20054" b="0"/>
            <a:stretch>
              <a:fillRect/>
            </a:stretch>
          </p:blipFill>
          <p:spPr>
            <a:xfrm flipH="false" flipV="false">
              <a:off x="0" y="0"/>
              <a:ext cx="7531894" cy="891407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785426" y="0"/>
            <a:ext cx="2691601" cy="10287000"/>
            <a:chOff x="0" y="0"/>
            <a:chExt cx="358880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0107" t="0" r="40107" b="0"/>
            <a:stretch>
              <a:fillRect/>
            </a:stretch>
          </p:blipFill>
          <p:spPr>
            <a:xfrm flipH="false" flipV="false">
              <a:off x="0" y="0"/>
              <a:ext cx="3588801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78873" y="0"/>
            <a:ext cx="5648920" cy="3601444"/>
            <a:chOff x="0" y="0"/>
            <a:chExt cx="7531894" cy="4801925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7531894" cy="4801925"/>
            </a:xfrm>
            <a:prstGeom prst="rect">
              <a:avLst/>
            </a:prstGeom>
            <a:solidFill>
              <a:srgbClr val="004AA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155128" y="84737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05452" y="298472"/>
            <a:ext cx="4299352" cy="2929229"/>
          </a:xfrm>
          <a:custGeom>
            <a:avLst/>
            <a:gdLst/>
            <a:ahLst/>
            <a:cxnLst/>
            <a:rect r="r" b="b" t="t" l="l"/>
            <a:pathLst>
              <a:path h="2929229" w="4299352">
                <a:moveTo>
                  <a:pt x="0" y="0"/>
                </a:moveTo>
                <a:lnTo>
                  <a:pt x="4299352" y="0"/>
                </a:lnTo>
                <a:lnTo>
                  <a:pt x="4299352" y="2929228"/>
                </a:lnTo>
                <a:lnTo>
                  <a:pt x="0" y="29292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80193" y="3989700"/>
            <a:ext cx="8205233" cy="153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3"/>
              </a:lnSpc>
            </a:pPr>
            <a:r>
              <a:rPr lang="en-US" sz="11012">
                <a:solidFill>
                  <a:srgbClr val="004AAD"/>
                </a:solidFill>
                <a:latin typeface="League Spartan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4360" y="6076169"/>
            <a:ext cx="5077979" cy="115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0"/>
              </a:lnSpc>
            </a:pPr>
            <a:r>
              <a:rPr lang="en-US" sz="2157">
                <a:solidFill>
                  <a:srgbClr val="000000"/>
                </a:solidFill>
                <a:latin typeface="Poppins"/>
              </a:rPr>
              <a:t>Presentations are communication tools that can be used as demonstrations, lectures,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DAFw-8tC9B4</dc:identifier>
  <dcterms:modified xsi:type="dcterms:W3CDTF">2011-08-01T06:04:30Z</dcterms:modified>
  <cp:revision>1</cp:revision>
  <dc:title>Duo Project</dc:title>
</cp:coreProperties>
</file>